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214D83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711C2-7FE6-40C8-A524-F24859E55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Bubbles during boiling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C1E887-82DD-4372-A9A6-D39D5D6ED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05B88-C613-4278-B465-9FBB29BD6E2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5280990" cy="2429794"/>
          </a:xfrm>
        </p:spPr>
        <p:txBody>
          <a:bodyPr/>
          <a:lstStyle/>
          <a:p>
            <a:r>
              <a:rPr lang="en-GB" dirty="0"/>
              <a:t>The water inside this kettle is boiling. </a:t>
            </a:r>
          </a:p>
          <a:p>
            <a:endParaRPr lang="en-GB" dirty="0"/>
          </a:p>
          <a:p>
            <a:r>
              <a:rPr lang="en-GB" dirty="0"/>
              <a:t>You can see bubbles.</a:t>
            </a:r>
          </a:p>
          <a:p>
            <a:endParaRPr lang="en-GB"/>
          </a:p>
          <a:p>
            <a:r>
              <a:rPr lang="en-GB"/>
              <a:t>What </a:t>
            </a:r>
            <a:r>
              <a:rPr lang="en-GB" dirty="0"/>
              <a:t>is inside the bubbles?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F44A01-C1B7-42FE-8B3C-A0804673D6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Nothing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D86DDE-3EA9-46B5-9BB9-A17A614EE2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Air particles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C4D9AE-14FC-4CB8-91B5-6E4C5D389B4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Water particles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345080-AF1A-4E8E-802C-CC017EA86E0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Water particles and air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0203B1-409D-4F98-AC03-F425DBD347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223" y="838152"/>
            <a:ext cx="1779812" cy="230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31299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_CPS_Explaining bubbles in boiling" id="{185F2243-B72A-46C2-B04A-8EBE39A5F7E9}" vid="{D19EE265-2992-491A-876D-05874C9E59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BEST_CPS_Explaining bubbles in boiling</Template>
  <TotalTime>100</TotalTime>
  <Words>32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Bubbles during boiling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Explaining bubbles observed during boiling</dc:title>
  <dc:creator>HEC Harden</dc:creator>
  <cp:lastModifiedBy>HEC Harden</cp:lastModifiedBy>
  <cp:revision>5</cp:revision>
  <dcterms:created xsi:type="dcterms:W3CDTF">2018-03-06T08:47:50Z</dcterms:created>
  <dcterms:modified xsi:type="dcterms:W3CDTF">2018-06-14T14:23:51Z</dcterms:modified>
</cp:coreProperties>
</file>